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4" r:id="rId4"/>
    <p:sldId id="263" r:id="rId5"/>
    <p:sldId id="260" r:id="rId6"/>
    <p:sldId id="269" r:id="rId7"/>
    <p:sldId id="270" r:id="rId8"/>
    <p:sldId id="262" r:id="rId9"/>
    <p:sldId id="267" r:id="rId10"/>
    <p:sldId id="268" r:id="rId11"/>
    <p:sldId id="272" r:id="rId1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51CD19-E6C9-43F0-906C-41EC289F3E00}" v="34" dt="2022-04-30T03:26:26.5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03" autoAdjust="0"/>
    <p:restoredTop sz="94660"/>
  </p:normalViewPr>
  <p:slideViewPr>
    <p:cSldViewPr snapToGrid="0">
      <p:cViewPr>
        <p:scale>
          <a:sx n="130" d="100"/>
          <a:sy n="130" d="100"/>
        </p:scale>
        <p:origin x="388" y="-4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a Cordova Jara" userId="5cb0bc3c579ff78f" providerId="LiveId" clId="{9951CD19-E6C9-43F0-906C-41EC289F3E00}"/>
    <pc:docChg chg="undo custSel addSld delSld modSld sldOrd">
      <pc:chgData name="Javiera Cordova Jara" userId="5cb0bc3c579ff78f" providerId="LiveId" clId="{9951CD19-E6C9-43F0-906C-41EC289F3E00}" dt="2022-04-30T03:27:32.969" v="717" actId="478"/>
      <pc:docMkLst>
        <pc:docMk/>
      </pc:docMkLst>
      <pc:sldChg chg="addSp delSp modSp mod modTransition delAnim modAnim">
        <pc:chgData name="Javiera Cordova Jara" userId="5cb0bc3c579ff78f" providerId="LiveId" clId="{9951CD19-E6C9-43F0-906C-41EC289F3E00}" dt="2022-04-30T03:21:43.760" v="699" actId="21"/>
        <pc:sldMkLst>
          <pc:docMk/>
          <pc:sldMk cId="2217076049" sldId="256"/>
        </pc:sldMkLst>
        <pc:picChg chg="add del mod">
          <ac:chgData name="Javiera Cordova Jara" userId="5cb0bc3c579ff78f" providerId="LiveId" clId="{9951CD19-E6C9-43F0-906C-41EC289F3E00}" dt="2022-04-30T03:21:43.760" v="699" actId="21"/>
          <ac:picMkLst>
            <pc:docMk/>
            <pc:sldMk cId="2217076049" sldId="256"/>
            <ac:picMk id="2" creationId="{4F91B1FE-2107-4B52-AD87-970F112FD38A}"/>
          </ac:picMkLst>
        </pc:picChg>
      </pc:sldChg>
      <pc:sldChg chg="addSp delSp modSp mod modTransition delAnim modAnim">
        <pc:chgData name="Javiera Cordova Jara" userId="5cb0bc3c579ff78f" providerId="LiveId" clId="{9951CD19-E6C9-43F0-906C-41EC289F3E00}" dt="2022-04-30T02:57:32.444" v="658" actId="21"/>
        <pc:sldMkLst>
          <pc:docMk/>
          <pc:sldMk cId="210557188" sldId="260"/>
        </pc:sldMkLst>
        <pc:graphicFrameChg chg="modGraphic">
          <ac:chgData name="Javiera Cordova Jara" userId="5cb0bc3c579ff78f" providerId="LiveId" clId="{9951CD19-E6C9-43F0-906C-41EC289F3E00}" dt="2022-04-30T02:41:49.404" v="238" actId="20577"/>
          <ac:graphicFrameMkLst>
            <pc:docMk/>
            <pc:sldMk cId="210557188" sldId="260"/>
            <ac:graphicFrameMk id="13" creationId="{74E8F0B7-68AB-4807-B741-037B658E1115}"/>
          </ac:graphicFrameMkLst>
        </pc:graphicFrameChg>
        <pc:picChg chg="add del mod">
          <ac:chgData name="Javiera Cordova Jara" userId="5cb0bc3c579ff78f" providerId="LiveId" clId="{9951CD19-E6C9-43F0-906C-41EC289F3E00}" dt="2022-04-30T02:53:47.324" v="654" actId="478"/>
          <ac:picMkLst>
            <pc:docMk/>
            <pc:sldMk cId="210557188" sldId="260"/>
            <ac:picMk id="3" creationId="{781D44C6-F898-4100-A54F-3CA6C2922DA4}"/>
          </ac:picMkLst>
        </pc:picChg>
        <pc:picChg chg="add del mod">
          <ac:chgData name="Javiera Cordova Jara" userId="5cb0bc3c579ff78f" providerId="LiveId" clId="{9951CD19-E6C9-43F0-906C-41EC289F3E00}" dt="2022-04-30T02:54:55.875" v="656" actId="478"/>
          <ac:picMkLst>
            <pc:docMk/>
            <pc:sldMk cId="210557188" sldId="260"/>
            <ac:picMk id="4" creationId="{BCF95D8E-7A0F-461B-A935-DCD2B791023D}"/>
          </ac:picMkLst>
        </pc:picChg>
        <pc:picChg chg="add del mod">
          <ac:chgData name="Javiera Cordova Jara" userId="5cb0bc3c579ff78f" providerId="LiveId" clId="{9951CD19-E6C9-43F0-906C-41EC289F3E00}" dt="2022-04-30T02:57:32.444" v="658" actId="21"/>
          <ac:picMkLst>
            <pc:docMk/>
            <pc:sldMk cId="210557188" sldId="260"/>
            <ac:picMk id="5" creationId="{20287B15-2F4B-4A0E-87F0-7CC3FCF18B5F}"/>
          </ac:picMkLst>
        </pc:picChg>
        <pc:picChg chg="del">
          <ac:chgData name="Javiera Cordova Jara" userId="5cb0bc3c579ff78f" providerId="LiveId" clId="{9951CD19-E6C9-43F0-906C-41EC289F3E00}" dt="2022-04-30T02:41:11.932" v="176" actId="478"/>
          <ac:picMkLst>
            <pc:docMk/>
            <pc:sldMk cId="210557188" sldId="260"/>
            <ac:picMk id="15" creationId="{A1C3CF94-BF66-4782-9FFF-1D8955E61BD8}"/>
          </ac:picMkLst>
        </pc:picChg>
      </pc:sldChg>
      <pc:sldChg chg="modSp mod">
        <pc:chgData name="Javiera Cordova Jara" userId="5cb0bc3c579ff78f" providerId="LiveId" clId="{9951CD19-E6C9-43F0-906C-41EC289F3E00}" dt="2022-04-30T02:48:57.280" v="520" actId="20577"/>
        <pc:sldMkLst>
          <pc:docMk/>
          <pc:sldMk cId="3473906472" sldId="262"/>
        </pc:sldMkLst>
        <pc:graphicFrameChg chg="mod modGraphic">
          <ac:chgData name="Javiera Cordova Jara" userId="5cb0bc3c579ff78f" providerId="LiveId" clId="{9951CD19-E6C9-43F0-906C-41EC289F3E00}" dt="2022-04-30T02:48:57.280" v="520" actId="20577"/>
          <ac:graphicFrameMkLst>
            <pc:docMk/>
            <pc:sldMk cId="3473906472" sldId="262"/>
            <ac:graphicFrameMk id="13" creationId="{74E8F0B7-68AB-4807-B741-037B658E1115}"/>
          </ac:graphicFrameMkLst>
        </pc:graphicFrameChg>
      </pc:sldChg>
      <pc:sldChg chg="addSp delSp modSp mod">
        <pc:chgData name="Javiera Cordova Jara" userId="5cb0bc3c579ff78f" providerId="LiveId" clId="{9951CD19-E6C9-43F0-906C-41EC289F3E00}" dt="2022-04-30T02:33:19.859" v="78" actId="1076"/>
        <pc:sldMkLst>
          <pc:docMk/>
          <pc:sldMk cId="2692705369" sldId="263"/>
        </pc:sldMkLst>
        <pc:spChg chg="mod">
          <ac:chgData name="Javiera Cordova Jara" userId="5cb0bc3c579ff78f" providerId="LiveId" clId="{9951CD19-E6C9-43F0-906C-41EC289F3E00}" dt="2022-04-30T02:33:05.759" v="71" actId="1076"/>
          <ac:spMkLst>
            <pc:docMk/>
            <pc:sldMk cId="2692705369" sldId="263"/>
            <ac:spMk id="22" creationId="{66FA9AE7-FEC8-4735-A36D-6FD56DB7DE40}"/>
          </ac:spMkLst>
        </pc:spChg>
        <pc:spChg chg="mod">
          <ac:chgData name="Javiera Cordova Jara" userId="5cb0bc3c579ff78f" providerId="LiveId" clId="{9951CD19-E6C9-43F0-906C-41EC289F3E00}" dt="2022-04-30T02:33:14.293" v="75" actId="1076"/>
          <ac:spMkLst>
            <pc:docMk/>
            <pc:sldMk cId="2692705369" sldId="263"/>
            <ac:spMk id="25" creationId="{69CE7FAC-FC14-4F9E-9DD3-F2D7AABF3A4C}"/>
          </ac:spMkLst>
        </pc:spChg>
        <pc:spChg chg="mod">
          <ac:chgData name="Javiera Cordova Jara" userId="5cb0bc3c579ff78f" providerId="LiveId" clId="{9951CD19-E6C9-43F0-906C-41EC289F3E00}" dt="2022-04-30T02:32:51.464" v="69" actId="1076"/>
          <ac:spMkLst>
            <pc:docMk/>
            <pc:sldMk cId="2692705369" sldId="263"/>
            <ac:spMk id="28" creationId="{0EDF3CA2-84BD-4551-BCEE-B3669CAE23CF}"/>
          </ac:spMkLst>
        </pc:spChg>
        <pc:picChg chg="add mod">
          <ac:chgData name="Javiera Cordova Jara" userId="5cb0bc3c579ff78f" providerId="LiveId" clId="{9951CD19-E6C9-43F0-906C-41EC289F3E00}" dt="2022-04-30T02:32:48.959" v="68" actId="1076"/>
          <ac:picMkLst>
            <pc:docMk/>
            <pc:sldMk cId="2692705369" sldId="263"/>
            <ac:picMk id="4" creationId="{546DE51F-D719-47BF-890A-E9B15118E70A}"/>
          </ac:picMkLst>
        </pc:picChg>
        <pc:picChg chg="mod">
          <ac:chgData name="Javiera Cordova Jara" userId="5cb0bc3c579ff78f" providerId="LiveId" clId="{9951CD19-E6C9-43F0-906C-41EC289F3E00}" dt="2022-04-30T02:33:09.989" v="74" actId="1076"/>
          <ac:picMkLst>
            <pc:docMk/>
            <pc:sldMk cId="2692705369" sldId="263"/>
            <ac:picMk id="10" creationId="{4D5E508B-DA99-4EB8-94C1-D65CF1B2B25E}"/>
          </ac:picMkLst>
        </pc:picChg>
        <pc:picChg chg="mod">
          <ac:chgData name="Javiera Cordova Jara" userId="5cb0bc3c579ff78f" providerId="LiveId" clId="{9951CD19-E6C9-43F0-906C-41EC289F3E00}" dt="2022-04-30T02:33:19.859" v="78" actId="1076"/>
          <ac:picMkLst>
            <pc:docMk/>
            <pc:sldMk cId="2692705369" sldId="263"/>
            <ac:picMk id="27" creationId="{2051A895-C574-42CE-B919-E70EB9EFCBAE}"/>
          </ac:picMkLst>
        </pc:picChg>
        <pc:picChg chg="del">
          <ac:chgData name="Javiera Cordova Jara" userId="5cb0bc3c579ff78f" providerId="LiveId" clId="{9951CD19-E6C9-43F0-906C-41EC289F3E00}" dt="2022-04-30T02:31:15.031" v="36" actId="478"/>
          <ac:picMkLst>
            <pc:docMk/>
            <pc:sldMk cId="2692705369" sldId="263"/>
            <ac:picMk id="30" creationId="{06722D97-02AA-40FF-95D0-B148C6887BF4}"/>
          </ac:picMkLst>
        </pc:picChg>
      </pc:sldChg>
      <pc:sldChg chg="ord">
        <pc:chgData name="Javiera Cordova Jara" userId="5cb0bc3c579ff78f" providerId="LiveId" clId="{9951CD19-E6C9-43F0-906C-41EC289F3E00}" dt="2022-04-30T02:39:59.570" v="135"/>
        <pc:sldMkLst>
          <pc:docMk/>
          <pc:sldMk cId="346538841" sldId="264"/>
        </pc:sldMkLst>
      </pc:sldChg>
      <pc:sldChg chg="modSp mod">
        <pc:chgData name="Javiera Cordova Jara" userId="5cb0bc3c579ff78f" providerId="LiveId" clId="{9951CD19-E6C9-43F0-906C-41EC289F3E00}" dt="2022-04-30T02:51:18.137" v="652" actId="403"/>
        <pc:sldMkLst>
          <pc:docMk/>
          <pc:sldMk cId="2707173196" sldId="267"/>
        </pc:sldMkLst>
        <pc:spChg chg="mod">
          <ac:chgData name="Javiera Cordova Jara" userId="5cb0bc3c579ff78f" providerId="LiveId" clId="{9951CD19-E6C9-43F0-906C-41EC289F3E00}" dt="2022-04-30T02:51:18.137" v="652" actId="403"/>
          <ac:spMkLst>
            <pc:docMk/>
            <pc:sldMk cId="2707173196" sldId="267"/>
            <ac:spMk id="3" creationId="{106B6AE3-F043-43CC-803F-6BCE755BBE5C}"/>
          </ac:spMkLst>
        </pc:spChg>
      </pc:sldChg>
      <pc:sldChg chg="addSp delSp modSp mod modTransition delAnim modAnim">
        <pc:chgData name="Javiera Cordova Jara" userId="5cb0bc3c579ff78f" providerId="LiveId" clId="{9951CD19-E6C9-43F0-906C-41EC289F3E00}" dt="2022-04-30T03:26:23.785" v="711" actId="1076"/>
        <pc:sldMkLst>
          <pc:docMk/>
          <pc:sldMk cId="404995747" sldId="268"/>
        </pc:sldMkLst>
        <pc:spChg chg="del">
          <ac:chgData name="Javiera Cordova Jara" userId="5cb0bc3c579ff78f" providerId="LiveId" clId="{9951CD19-E6C9-43F0-906C-41EC289F3E00}" dt="2022-04-30T02:26:27.134" v="35" actId="478"/>
          <ac:spMkLst>
            <pc:docMk/>
            <pc:sldMk cId="404995747" sldId="268"/>
            <ac:spMk id="3" creationId="{106B6AE3-F043-43CC-803F-6BCE755BBE5C}"/>
          </ac:spMkLst>
        </pc:spChg>
        <pc:picChg chg="add del mod">
          <ac:chgData name="Javiera Cordova Jara" userId="5cb0bc3c579ff78f" providerId="LiveId" clId="{9951CD19-E6C9-43F0-906C-41EC289F3E00}" dt="2022-04-30T03:21:51.308" v="700" actId="478"/>
          <ac:picMkLst>
            <pc:docMk/>
            <pc:sldMk cId="404995747" sldId="268"/>
            <ac:picMk id="4" creationId="{973E237D-4F67-4D06-8349-AB30630B01A6}"/>
          </ac:picMkLst>
        </pc:picChg>
        <pc:picChg chg="add del mod">
          <ac:chgData name="Javiera Cordova Jara" userId="5cb0bc3c579ff78f" providerId="LiveId" clId="{9951CD19-E6C9-43F0-906C-41EC289F3E00}" dt="2022-04-30T03:26:21.389" v="710" actId="478"/>
          <ac:picMkLst>
            <pc:docMk/>
            <pc:sldMk cId="404995747" sldId="268"/>
            <ac:picMk id="5" creationId="{5644B47B-4DE7-4E0B-B59F-636EDC68EC61}"/>
          </ac:picMkLst>
        </pc:picChg>
        <pc:picChg chg="add del mod">
          <ac:chgData name="Javiera Cordova Jara" userId="5cb0bc3c579ff78f" providerId="LiveId" clId="{9951CD19-E6C9-43F0-906C-41EC289F3E00}" dt="2022-04-30T03:26:19.649" v="709" actId="478"/>
          <ac:picMkLst>
            <pc:docMk/>
            <pc:sldMk cId="404995747" sldId="268"/>
            <ac:picMk id="6" creationId="{04FC6DDE-091A-4357-B2C6-10090445851E}"/>
          </ac:picMkLst>
        </pc:picChg>
        <pc:picChg chg="add del mod">
          <ac:chgData name="Javiera Cordova Jara" userId="5cb0bc3c579ff78f" providerId="LiveId" clId="{9951CD19-E6C9-43F0-906C-41EC289F3E00}" dt="2022-04-30T03:26:16.017" v="707" actId="478"/>
          <ac:picMkLst>
            <pc:docMk/>
            <pc:sldMk cId="404995747" sldId="268"/>
            <ac:picMk id="7" creationId="{4F125276-1E04-49B2-8852-CFD52506C203}"/>
          </ac:picMkLst>
        </pc:picChg>
        <pc:picChg chg="add mod">
          <ac:chgData name="Javiera Cordova Jara" userId="5cb0bc3c579ff78f" providerId="LiveId" clId="{9951CD19-E6C9-43F0-906C-41EC289F3E00}" dt="2022-04-30T03:26:23.785" v="711" actId="1076"/>
          <ac:picMkLst>
            <pc:docMk/>
            <pc:sldMk cId="404995747" sldId="268"/>
            <ac:picMk id="8" creationId="{91C76AB8-22B2-45BD-94E4-BE4B0072B3A5}"/>
          </ac:picMkLst>
        </pc:picChg>
      </pc:sldChg>
      <pc:sldChg chg="modSp mod">
        <pc:chgData name="Javiera Cordova Jara" userId="5cb0bc3c579ff78f" providerId="LiveId" clId="{9951CD19-E6C9-43F0-906C-41EC289F3E00}" dt="2022-04-30T03:08:29.733" v="663" actId="20578"/>
        <pc:sldMkLst>
          <pc:docMk/>
          <pc:sldMk cId="1816672018" sldId="269"/>
        </pc:sldMkLst>
        <pc:spChg chg="mod">
          <ac:chgData name="Javiera Cordova Jara" userId="5cb0bc3c579ff78f" providerId="LiveId" clId="{9951CD19-E6C9-43F0-906C-41EC289F3E00}" dt="2022-04-30T03:08:29.733" v="663" actId="20578"/>
          <ac:spMkLst>
            <pc:docMk/>
            <pc:sldMk cId="1816672018" sldId="269"/>
            <ac:spMk id="3" creationId="{106B6AE3-F043-43CC-803F-6BCE755BBE5C}"/>
          </ac:spMkLst>
        </pc:spChg>
      </pc:sldChg>
      <pc:sldChg chg="addSp delSp modSp mod modShow">
        <pc:chgData name="Javiera Cordova Jara" userId="5cb0bc3c579ff78f" providerId="LiveId" clId="{9951CD19-E6C9-43F0-906C-41EC289F3E00}" dt="2022-04-30T03:10:38.227" v="671" actId="21"/>
        <pc:sldMkLst>
          <pc:docMk/>
          <pc:sldMk cId="176597416" sldId="270"/>
        </pc:sldMkLst>
        <pc:spChg chg="mod">
          <ac:chgData name="Javiera Cordova Jara" userId="5cb0bc3c579ff78f" providerId="LiveId" clId="{9951CD19-E6C9-43F0-906C-41EC289F3E00}" dt="2022-04-30T02:47:17.205" v="496" actId="14100"/>
          <ac:spMkLst>
            <pc:docMk/>
            <pc:sldMk cId="176597416" sldId="270"/>
            <ac:spMk id="4" creationId="{CF6DD194-F529-4561-9454-3D1B37E477E1}"/>
          </ac:spMkLst>
        </pc:spChg>
        <pc:picChg chg="add del mod">
          <ac:chgData name="Javiera Cordova Jara" userId="5cb0bc3c579ff78f" providerId="LiveId" clId="{9951CD19-E6C9-43F0-906C-41EC289F3E00}" dt="2022-04-30T03:10:02.810" v="667" actId="478"/>
          <ac:picMkLst>
            <pc:docMk/>
            <pc:sldMk cId="176597416" sldId="270"/>
            <ac:picMk id="5" creationId="{88FF815C-0EDC-4B63-8846-864A0330B2EA}"/>
          </ac:picMkLst>
        </pc:picChg>
        <pc:picChg chg="add del mod">
          <ac:chgData name="Javiera Cordova Jara" userId="5cb0bc3c579ff78f" providerId="LiveId" clId="{9951CD19-E6C9-43F0-906C-41EC289F3E00}" dt="2022-04-30T03:10:38.227" v="671" actId="21"/>
          <ac:picMkLst>
            <pc:docMk/>
            <pc:sldMk cId="176597416" sldId="270"/>
            <ac:picMk id="7" creationId="{488313A4-F37C-464F-AAC3-A98C73C21F96}"/>
          </ac:picMkLst>
        </pc:picChg>
      </pc:sldChg>
      <pc:sldChg chg="addSp delSp modSp add del mod ord">
        <pc:chgData name="Javiera Cordova Jara" userId="5cb0bc3c579ff78f" providerId="LiveId" clId="{9951CD19-E6C9-43F0-906C-41EC289F3E00}" dt="2022-04-30T02:35:20.989" v="99" actId="2696"/>
        <pc:sldMkLst>
          <pc:docMk/>
          <pc:sldMk cId="2270673589" sldId="271"/>
        </pc:sldMkLst>
        <pc:spChg chg="del mod">
          <ac:chgData name="Javiera Cordova Jara" userId="5cb0bc3c579ff78f" providerId="LiveId" clId="{9951CD19-E6C9-43F0-906C-41EC289F3E00}" dt="2022-04-30T02:35:16.473" v="98" actId="478"/>
          <ac:spMkLst>
            <pc:docMk/>
            <pc:sldMk cId="2270673589" sldId="271"/>
            <ac:spMk id="2" creationId="{EC5BC726-1906-4239-A386-78CE18A4BD22}"/>
          </ac:spMkLst>
        </pc:spChg>
        <pc:spChg chg="add mod">
          <ac:chgData name="Javiera Cordova Jara" userId="5cb0bc3c579ff78f" providerId="LiveId" clId="{9951CD19-E6C9-43F0-906C-41EC289F3E00}" dt="2022-04-30T02:35:16.473" v="98" actId="478"/>
          <ac:spMkLst>
            <pc:docMk/>
            <pc:sldMk cId="2270673589" sldId="271"/>
            <ac:spMk id="3" creationId="{A4583F90-60DD-495E-8C3B-8F8B7D79E203}"/>
          </ac:spMkLst>
        </pc:spChg>
        <pc:spChg chg="del">
          <ac:chgData name="Javiera Cordova Jara" userId="5cb0bc3c579ff78f" providerId="LiveId" clId="{9951CD19-E6C9-43F0-906C-41EC289F3E00}" dt="2022-04-30T02:34:16.547" v="83" actId="478"/>
          <ac:spMkLst>
            <pc:docMk/>
            <pc:sldMk cId="2270673589" sldId="271"/>
            <ac:spMk id="22" creationId="{66FA9AE7-FEC8-4735-A36D-6FD56DB7DE40}"/>
          </ac:spMkLst>
        </pc:spChg>
        <pc:spChg chg="del">
          <ac:chgData name="Javiera Cordova Jara" userId="5cb0bc3c579ff78f" providerId="LiveId" clId="{9951CD19-E6C9-43F0-906C-41EC289F3E00}" dt="2022-04-30T02:34:17.583" v="84" actId="478"/>
          <ac:spMkLst>
            <pc:docMk/>
            <pc:sldMk cId="2270673589" sldId="271"/>
            <ac:spMk id="25" creationId="{69CE7FAC-FC14-4F9E-9DD3-F2D7AABF3A4C}"/>
          </ac:spMkLst>
        </pc:spChg>
        <pc:spChg chg="del">
          <ac:chgData name="Javiera Cordova Jara" userId="5cb0bc3c579ff78f" providerId="LiveId" clId="{9951CD19-E6C9-43F0-906C-41EC289F3E00}" dt="2022-04-30T02:34:24.168" v="95" actId="478"/>
          <ac:spMkLst>
            <pc:docMk/>
            <pc:sldMk cId="2270673589" sldId="271"/>
            <ac:spMk id="28" creationId="{0EDF3CA2-84BD-4551-BCEE-B3669CAE23CF}"/>
          </ac:spMkLst>
        </pc:spChg>
        <pc:picChg chg="del">
          <ac:chgData name="Javiera Cordova Jara" userId="5cb0bc3c579ff78f" providerId="LiveId" clId="{9951CD19-E6C9-43F0-906C-41EC289F3E00}" dt="2022-04-30T02:34:23.118" v="94" actId="478"/>
          <ac:picMkLst>
            <pc:docMk/>
            <pc:sldMk cId="2270673589" sldId="271"/>
            <ac:picMk id="4" creationId="{546DE51F-D719-47BF-890A-E9B15118E70A}"/>
          </ac:picMkLst>
        </pc:picChg>
        <pc:picChg chg="del">
          <ac:chgData name="Javiera Cordova Jara" userId="5cb0bc3c579ff78f" providerId="LiveId" clId="{9951CD19-E6C9-43F0-906C-41EC289F3E00}" dt="2022-04-30T02:34:15.496" v="82" actId="478"/>
          <ac:picMkLst>
            <pc:docMk/>
            <pc:sldMk cId="2270673589" sldId="271"/>
            <ac:picMk id="10" creationId="{4D5E508B-DA99-4EB8-94C1-D65CF1B2B25E}"/>
          </ac:picMkLst>
        </pc:picChg>
        <pc:picChg chg="del">
          <ac:chgData name="Javiera Cordova Jara" userId="5cb0bc3c579ff78f" providerId="LiveId" clId="{9951CD19-E6C9-43F0-906C-41EC289F3E00}" dt="2022-04-30T02:34:18.571" v="85" actId="478"/>
          <ac:picMkLst>
            <pc:docMk/>
            <pc:sldMk cId="2270673589" sldId="271"/>
            <ac:picMk id="27" creationId="{2051A895-C574-42CE-B919-E70EB9EFCBAE}"/>
          </ac:picMkLst>
        </pc:picChg>
        <pc:picChg chg="add del">
          <ac:chgData name="Javiera Cordova Jara" userId="5cb0bc3c579ff78f" providerId="LiveId" clId="{9951CD19-E6C9-43F0-906C-41EC289F3E00}" dt="2022-04-30T02:35:16.473" v="98" actId="478"/>
          <ac:picMkLst>
            <pc:docMk/>
            <pc:sldMk cId="2270673589" sldId="271"/>
            <ac:picMk id="1026" creationId="{59EA1CC9-DD27-428C-A52C-24D6F8FA2A35}"/>
          </ac:picMkLst>
        </pc:picChg>
      </pc:sldChg>
      <pc:sldChg chg="addSp delSp modSp add mod ord">
        <pc:chgData name="Javiera Cordova Jara" userId="5cb0bc3c579ff78f" providerId="LiveId" clId="{9951CD19-E6C9-43F0-906C-41EC289F3E00}" dt="2022-04-30T02:39:23.770" v="133" actId="1076"/>
        <pc:sldMkLst>
          <pc:docMk/>
          <pc:sldMk cId="2643631491" sldId="271"/>
        </pc:sldMkLst>
        <pc:spChg chg="mod">
          <ac:chgData name="Javiera Cordova Jara" userId="5cb0bc3c579ff78f" providerId="LiveId" clId="{9951CD19-E6C9-43F0-906C-41EC289F3E00}" dt="2022-04-30T02:35:30.140" v="111" actId="20577"/>
          <ac:spMkLst>
            <pc:docMk/>
            <pc:sldMk cId="2643631491" sldId="271"/>
            <ac:spMk id="2" creationId="{EC5BC726-1906-4239-A386-78CE18A4BD22}"/>
          </ac:spMkLst>
        </pc:spChg>
        <pc:graphicFrameChg chg="del">
          <ac:chgData name="Javiera Cordova Jara" userId="5cb0bc3c579ff78f" providerId="LiveId" clId="{9951CD19-E6C9-43F0-906C-41EC289F3E00}" dt="2022-04-30T02:35:27.666" v="103" actId="478"/>
          <ac:graphicFrameMkLst>
            <pc:docMk/>
            <pc:sldMk cId="2643631491" sldId="271"/>
            <ac:graphicFrameMk id="13" creationId="{74E8F0B7-68AB-4807-B741-037B658E1115}"/>
          </ac:graphicFrameMkLst>
        </pc:graphicFrameChg>
        <pc:picChg chg="add mod">
          <ac:chgData name="Javiera Cordova Jara" userId="5cb0bc3c579ff78f" providerId="LiveId" clId="{9951CD19-E6C9-43F0-906C-41EC289F3E00}" dt="2022-04-30T02:39:23.770" v="133" actId="1076"/>
          <ac:picMkLst>
            <pc:docMk/>
            <pc:sldMk cId="2643631491" sldId="271"/>
            <ac:picMk id="4" creationId="{090DCE3A-E76E-43D7-A408-3A0507448183}"/>
          </ac:picMkLst>
        </pc:picChg>
        <pc:picChg chg="del">
          <ac:chgData name="Javiera Cordova Jara" userId="5cb0bc3c579ff78f" providerId="LiveId" clId="{9951CD19-E6C9-43F0-906C-41EC289F3E00}" dt="2022-04-30T02:35:32.508" v="112" actId="478"/>
          <ac:picMkLst>
            <pc:docMk/>
            <pc:sldMk cId="2643631491" sldId="271"/>
            <ac:picMk id="15" creationId="{A1C3CF94-BF66-4782-9FFF-1D8955E61BD8}"/>
          </ac:picMkLst>
        </pc:picChg>
        <pc:picChg chg="add mod">
          <ac:chgData name="Javiera Cordova Jara" userId="5cb0bc3c579ff78f" providerId="LiveId" clId="{9951CD19-E6C9-43F0-906C-41EC289F3E00}" dt="2022-04-30T02:39:21.603" v="132" actId="1076"/>
          <ac:picMkLst>
            <pc:docMk/>
            <pc:sldMk cId="2643631491" sldId="271"/>
            <ac:picMk id="2050" creationId="{1174A747-F174-40F7-9E91-9432C058AA9F}"/>
          </ac:picMkLst>
        </pc:picChg>
        <pc:picChg chg="add del">
          <ac:chgData name="Javiera Cordova Jara" userId="5cb0bc3c579ff78f" providerId="LiveId" clId="{9951CD19-E6C9-43F0-906C-41EC289F3E00}" dt="2022-04-30T02:37:48.577" v="118" actId="478"/>
          <ac:picMkLst>
            <pc:docMk/>
            <pc:sldMk cId="2643631491" sldId="271"/>
            <ac:picMk id="2052" creationId="{90B806CA-99FF-46AA-9966-33E13345957E}"/>
          </ac:picMkLst>
        </pc:picChg>
      </pc:sldChg>
      <pc:sldChg chg="addSp delSp modSp add mod ord">
        <pc:chgData name="Javiera Cordova Jara" userId="5cb0bc3c579ff78f" providerId="LiveId" clId="{9951CD19-E6C9-43F0-906C-41EC289F3E00}" dt="2022-04-30T03:27:32.969" v="717" actId="478"/>
        <pc:sldMkLst>
          <pc:docMk/>
          <pc:sldMk cId="68159080" sldId="272"/>
        </pc:sldMkLst>
        <pc:spChg chg="add del mod">
          <ac:chgData name="Javiera Cordova Jara" userId="5cb0bc3c579ff78f" providerId="LiveId" clId="{9951CD19-E6C9-43F0-906C-41EC289F3E00}" dt="2022-04-30T03:10:58.250" v="679" actId="478"/>
          <ac:spMkLst>
            <pc:docMk/>
            <pc:sldMk cId="68159080" sldId="272"/>
            <ac:spMk id="4" creationId="{2E8E5D33-8AFB-438C-9AFA-D7CB87710CD2}"/>
          </ac:spMkLst>
        </pc:spChg>
        <pc:spChg chg="del">
          <ac:chgData name="Javiera Cordova Jara" userId="5cb0bc3c579ff78f" providerId="LiveId" clId="{9951CD19-E6C9-43F0-906C-41EC289F3E00}" dt="2022-04-30T03:10:59.615" v="680" actId="478"/>
          <ac:spMkLst>
            <pc:docMk/>
            <pc:sldMk cId="68159080" sldId="272"/>
            <ac:spMk id="7" creationId="{024296AF-434D-479D-90DF-865E04F883E8}"/>
          </ac:spMkLst>
        </pc:spChg>
        <pc:spChg chg="add mod">
          <ac:chgData name="Javiera Cordova Jara" userId="5cb0bc3c579ff78f" providerId="LiveId" clId="{9951CD19-E6C9-43F0-906C-41EC289F3E00}" dt="2022-04-30T03:27:32.563" v="716" actId="14100"/>
          <ac:spMkLst>
            <pc:docMk/>
            <pc:sldMk cId="68159080" sldId="272"/>
            <ac:spMk id="12" creationId="{033DF78B-1118-4295-B097-33484895A3F1}"/>
          </ac:spMkLst>
        </pc:spChg>
        <pc:spChg chg="del">
          <ac:chgData name="Javiera Cordova Jara" userId="5cb0bc3c579ff78f" providerId="LiveId" clId="{9951CD19-E6C9-43F0-906C-41EC289F3E00}" dt="2022-04-30T03:10:56.446" v="678" actId="478"/>
          <ac:spMkLst>
            <pc:docMk/>
            <pc:sldMk cId="68159080" sldId="272"/>
            <ac:spMk id="24" creationId="{7DB93D58-8159-4812-8584-1D6117D0FFDB}"/>
          </ac:spMkLst>
        </pc:spChg>
        <pc:picChg chg="add del mod">
          <ac:chgData name="Javiera Cordova Jara" userId="5cb0bc3c579ff78f" providerId="LiveId" clId="{9951CD19-E6C9-43F0-906C-41EC289F3E00}" dt="2022-04-30T03:11:28.174" v="685" actId="478"/>
          <ac:picMkLst>
            <pc:docMk/>
            <pc:sldMk cId="68159080" sldId="272"/>
            <ac:picMk id="8" creationId="{67C1659D-2C9B-4AB5-87E0-876224EA69BA}"/>
          </ac:picMkLst>
        </pc:picChg>
        <pc:picChg chg="add del mod">
          <ac:chgData name="Javiera Cordova Jara" userId="5cb0bc3c579ff78f" providerId="LiveId" clId="{9951CD19-E6C9-43F0-906C-41EC289F3E00}" dt="2022-04-30T03:27:32.969" v="717" actId="478"/>
          <ac:picMkLst>
            <pc:docMk/>
            <pc:sldMk cId="68159080" sldId="272"/>
            <ac:picMk id="9" creationId="{E2FC25B7-8631-4494-A5C7-595A584E071D}"/>
          </ac:picMkLst>
        </pc:picChg>
        <pc:picChg chg="add del">
          <ac:chgData name="Javiera Cordova Jara" userId="5cb0bc3c579ff78f" providerId="LiveId" clId="{9951CD19-E6C9-43F0-906C-41EC289F3E00}" dt="2022-04-30T03:10:54.381" v="677" actId="478"/>
          <ac:picMkLst>
            <pc:docMk/>
            <pc:sldMk cId="68159080" sldId="272"/>
            <ac:picMk id="22" creationId="{DCC8343C-CE06-411F-8F05-73B2BC42BA6B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167580-7ED5-4FCB-BD46-3DE0A1337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230DDD-469B-4666-A069-C81642B201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3C4266-02A3-40ED-987F-E0EE89E87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BD2685-43D4-4F03-97EE-62EF2CFE5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31F0F3-8E88-445C-A1E7-60F2327A6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52510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E5E6D4-22ED-4729-BBCC-2F343486C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B0F8A52-00E5-4F98-952C-4B04EE306A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0397CB-94DD-4BD2-AF19-6420D01B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22A677-F6EE-4E26-8196-3EBBFD6EF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BE3B04-797F-4A23-BCC1-FB89FF156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45005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C092252-A41C-4592-86F9-707603C6A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E10D5B6-22EC-46BA-B737-854796FE9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EE8F61-2248-4C98-BFBC-E87273508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F825DF1-C4F1-4AC1-9256-BB754C0B6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8528E9A-9700-4570-A136-9C554D9F9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8730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60E120-413D-4A93-9A34-F902D7246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611F03-238E-4166-ABCB-FD0B6D66A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C42668-898F-4054-8C29-3BCA4C814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F84632-0190-43C3-9735-3BF025B28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CCF9DD-D931-42FF-BF63-1E906A8E5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31703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DE8B1-9E73-4AD4-9A0E-6BE486E84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9253364-C474-486D-A2E0-77CF4D723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E254FE8-43A4-4B1F-849A-20752D66F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0C203B-A98C-4CC0-BDAE-119391B8C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3502710-BB64-4C99-9E86-46A3D6852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70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7BB1A1-15A2-4A37-81DC-51C876CF4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6D63DA-3B8A-42D9-A69F-1BAA3790EF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B9223F5-EFAA-41A4-AB8F-57EA83CE5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B37821-78D0-4521-8EBE-D49B84099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68183D-B2CF-44C4-9449-2F34BE422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6125AF5-AFD2-46A7-8D5A-650CC1FF3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8483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F0ACC1-1217-44B7-AC13-9A04F6AB5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7D773E-CA20-4E74-81E6-C62981C81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943E15F-251B-47E9-B557-3C4F45E63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CBC57DF-58DD-4828-8951-6252A3EFB3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D756F34-66C2-46FF-ADF1-59FEA76025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6636F22-B9CC-48D0-9AF9-9F963B922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87969F4-5AB5-47F9-B39D-65B70D0E8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8EAF52C-1F81-4458-8A47-B90C01B1D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4756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21B76F-679D-4BB3-9111-1990E83BC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E180C5C-3CA1-4947-ACC0-E3B5D195C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6E37B2E-D9E0-47F3-9331-F91F6C53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812FCE9-E645-4789-91F4-2C7C5748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665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65F0F36-55C7-4791-BE6A-28F31B469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000ADE2-763F-4106-B053-FF3A48D7A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9555A54-3DDE-45C2-B0D1-4D84DF1B2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50815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C3CEAC-2019-454E-BA67-55528601E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D64FC6-4C97-4ECE-A551-78295D43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B01891F-2CF4-453B-BE73-765D29260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AC529EF-B9AF-4AE9-B1A1-9087AE81F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B395CE5-61D4-4C8E-8B72-5C21B0B7C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3DAC33-DC3A-49F9-8AA3-2943197C8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09258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36A7F1-09FD-41DC-A94A-5183E1D0F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689F7BC-537D-4061-8735-EB23435A86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3B8A69-3033-488E-A10D-CA19C03C8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E1AC7AD-A264-4A07-A114-332EFF025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3E562A-C501-4468-A94A-75955C415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0A9C74-7CDB-4144-8655-3149F90F0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74313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227B295-7D72-4CED-A4EA-378B01659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9D1084-A17D-4348-9472-2AEA7B5EB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150F64-4381-4C26-8380-B74C995B2E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DE88D-1361-4A87-89DC-7A3B4C6FB7B5}" type="datetimeFigureOut">
              <a:rPr lang="es-CL" smtClean="0"/>
              <a:t>30-04-2022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B43FAB-07A3-471F-B350-0132323F28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A1ECE8-5004-4B58-AF31-EB4FBE8BD2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40B1B-5821-4F1D-8877-0F9B8FED92F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87160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B18CDAB5-00B0-47C4-B4A2-EBD35B5842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2218">
            <a:off x="-3464012" y="3359130"/>
            <a:ext cx="9855028" cy="4139459"/>
          </a:xfrm>
          <a:prstGeom prst="rect">
            <a:avLst/>
          </a:prstGeom>
        </p:spPr>
      </p:pic>
      <p:sp>
        <p:nvSpPr>
          <p:cNvPr id="24" name="Subtítulo 2">
            <a:extLst>
              <a:ext uri="{FF2B5EF4-FFF2-40B4-BE49-F238E27FC236}">
                <a16:creationId xmlns:a16="http://schemas.microsoft.com/office/drawing/2014/main" id="{7DB93D58-8159-4812-8584-1D6117D0FF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4414"/>
            <a:ext cx="9144000" cy="1655762"/>
          </a:xfrm>
        </p:spPr>
        <p:txBody>
          <a:bodyPr>
            <a:normAutofit/>
          </a:bodyPr>
          <a:lstStyle/>
          <a:p>
            <a:r>
              <a:rPr lang="es-CL" sz="4400" dirty="0">
                <a:latin typeface="Cambria" panose="02040503050406030204" pitchFamily="18" charset="0"/>
                <a:ea typeface="Cambria" panose="02040503050406030204" pitchFamily="18" charset="0"/>
              </a:rPr>
              <a:t>Octavio López</a:t>
            </a:r>
          </a:p>
          <a:p>
            <a:r>
              <a:rPr lang="es-CL" sz="4400" dirty="0">
                <a:latin typeface="Cambria" panose="02040503050406030204" pitchFamily="18" charset="0"/>
                <a:ea typeface="Cambria" panose="02040503050406030204" pitchFamily="18" charset="0"/>
              </a:rPr>
              <a:t>Javiera Córdova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24296AF-434D-479D-90DF-865E04F883E8}"/>
              </a:ext>
            </a:extLst>
          </p:cNvPr>
          <p:cNvSpPr txBox="1"/>
          <p:nvPr/>
        </p:nvSpPr>
        <p:spPr>
          <a:xfrm>
            <a:off x="1985463" y="75741"/>
            <a:ext cx="8221074" cy="36317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CL" sz="11500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¡La Pirámide!</a:t>
            </a:r>
          </a:p>
        </p:txBody>
      </p:sp>
      <p:pic>
        <p:nvPicPr>
          <p:cNvPr id="3" name="Imagen 2" descr="Imagen que contiene firmar, parada, señal, dibujo&#10;&#10;Descripción generada automáticamente">
            <a:extLst>
              <a:ext uri="{FF2B5EF4-FFF2-40B4-BE49-F238E27FC236}">
                <a16:creationId xmlns:a16="http://schemas.microsoft.com/office/drawing/2014/main" id="{5EA198ED-7371-40C4-A414-5CA24580D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948" y="174025"/>
            <a:ext cx="1228113" cy="1320709"/>
          </a:xfrm>
          <a:prstGeom prst="rect">
            <a:avLst/>
          </a:prstGeom>
        </p:spPr>
      </p:pic>
      <p:pic>
        <p:nvPicPr>
          <p:cNvPr id="22" name="Imagen 21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DCC8343C-CE06-411F-8F05-73B2BC42BA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40000">
            <a:off x="5804456" y="3363899"/>
            <a:ext cx="9856316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076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BC726-1906-4239-A386-78CE18A4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77576" y="-528278"/>
            <a:ext cx="5918792" cy="191854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s-CL" sz="7200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Demo</a:t>
            </a:r>
            <a:endParaRPr lang="es-CL" b="1" dirty="0">
              <a:ln/>
              <a:solidFill>
                <a:schemeClr val="accent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Grabación de pantalla 7">
            <a:hlinkClick r:id="" action="ppaction://media"/>
            <a:extLst>
              <a:ext uri="{FF2B5EF4-FFF2-40B4-BE49-F238E27FC236}">
                <a16:creationId xmlns:a16="http://schemas.microsoft.com/office/drawing/2014/main" id="{91C76AB8-22B2-45BD-94E4-BE4B0072B3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7050" y="1390270"/>
            <a:ext cx="111379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B18CDAB5-00B0-47C4-B4A2-EBD35B5842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52218">
            <a:off x="-3464012" y="3359130"/>
            <a:ext cx="9855028" cy="4139459"/>
          </a:xfrm>
          <a:prstGeom prst="rect">
            <a:avLst/>
          </a:prstGeom>
        </p:spPr>
      </p:pic>
      <p:pic>
        <p:nvPicPr>
          <p:cNvPr id="3" name="Imagen 2" descr="Imagen que contiene firmar, parada, señal, dibujo&#10;&#10;Descripción generada automáticamente">
            <a:extLst>
              <a:ext uri="{FF2B5EF4-FFF2-40B4-BE49-F238E27FC236}">
                <a16:creationId xmlns:a16="http://schemas.microsoft.com/office/drawing/2014/main" id="{5EA198ED-7371-40C4-A414-5CA24580D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948" y="174025"/>
            <a:ext cx="1228113" cy="1320709"/>
          </a:xfrm>
          <a:prstGeom prst="rect">
            <a:avLst/>
          </a:prstGeom>
        </p:spPr>
      </p:pic>
      <p:pic>
        <p:nvPicPr>
          <p:cNvPr id="22" name="Imagen 21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DCC8343C-CE06-411F-8F05-73B2BC42BA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40000">
            <a:off x="5804456" y="3363899"/>
            <a:ext cx="9856316" cy="414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033DF78B-1118-4295-B097-33484895A3F1}"/>
              </a:ext>
            </a:extLst>
          </p:cNvPr>
          <p:cNvSpPr txBox="1"/>
          <p:nvPr/>
        </p:nvSpPr>
        <p:spPr>
          <a:xfrm>
            <a:off x="1709657" y="1566952"/>
            <a:ext cx="8221074" cy="186204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CL" sz="11500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68159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BC726-1906-4239-A386-78CE18A4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6980" y="-528278"/>
            <a:ext cx="5918792" cy="191854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s-CL" sz="7200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Contexto</a:t>
            </a:r>
            <a:endParaRPr lang="es-CL" b="1" dirty="0">
              <a:ln/>
              <a:solidFill>
                <a:schemeClr val="accent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174A747-F174-40F7-9E91-9432C058A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93" y="2003923"/>
            <a:ext cx="5297211" cy="3972908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90DCE3A-E76E-43D7-A408-3A0507448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055" y="2262305"/>
            <a:ext cx="6294152" cy="34561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643631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BC726-1906-4239-A386-78CE18A4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3299" y="-528278"/>
            <a:ext cx="5918792" cy="191854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s-CL" sz="7200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Proceso</a:t>
            </a:r>
            <a:endParaRPr lang="es-CL" b="1" dirty="0">
              <a:ln/>
              <a:solidFill>
                <a:schemeClr val="accent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Imagen 6" descr="Diagrama&#10;&#10;Descripción generada automáticamente">
            <a:extLst>
              <a:ext uri="{FF2B5EF4-FFF2-40B4-BE49-F238E27FC236}">
                <a16:creationId xmlns:a16="http://schemas.microsoft.com/office/drawing/2014/main" id="{8DAC7ACA-2037-4B92-809D-5A45E5DB24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9" t="15344" b="9243"/>
          <a:stretch/>
        </p:blipFill>
        <p:spPr>
          <a:xfrm>
            <a:off x="206764" y="2028825"/>
            <a:ext cx="11778471" cy="341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38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BC726-1906-4239-A386-78CE18A4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36604" y="-528278"/>
            <a:ext cx="5918792" cy="191854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s-CL" sz="7200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Descripción</a:t>
            </a:r>
            <a:endParaRPr lang="es-CL" b="1" dirty="0">
              <a:ln/>
              <a:solidFill>
                <a:schemeClr val="accent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D5E508B-DA99-4EB8-94C1-D65CF1B2B2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325" b="18253"/>
          <a:stretch/>
        </p:blipFill>
        <p:spPr>
          <a:xfrm>
            <a:off x="307569" y="1850298"/>
            <a:ext cx="5623732" cy="575516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66FA9AE7-FEC8-4735-A36D-6FD56DB7DE40}"/>
              </a:ext>
            </a:extLst>
          </p:cNvPr>
          <p:cNvSpPr txBox="1"/>
          <p:nvPr/>
        </p:nvSpPr>
        <p:spPr>
          <a:xfrm>
            <a:off x="1181159" y="1100313"/>
            <a:ext cx="10918209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b="1" dirty="0">
                <a:latin typeface="Ink Free" panose="03080402000500000000" pitchFamily="66" charset="0"/>
              </a:rPr>
              <a:t>1. Nombre jugadores: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69CE7FAC-FC14-4F9E-9DD3-F2D7AABF3A4C}"/>
              </a:ext>
            </a:extLst>
          </p:cNvPr>
          <p:cNvSpPr txBox="1"/>
          <p:nvPr/>
        </p:nvSpPr>
        <p:spPr>
          <a:xfrm>
            <a:off x="391047" y="2522737"/>
            <a:ext cx="5255151" cy="133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CL" sz="2800" b="1" dirty="0">
                <a:latin typeface="Ink Free" panose="03080402000500000000" pitchFamily="66" charset="0"/>
              </a:rPr>
              <a:t>2. Repartir cartas y armar pirámide: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2051A895-C574-42CE-B919-E70EB9EFC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69" y="3853871"/>
            <a:ext cx="5842267" cy="2192554"/>
          </a:xfrm>
          <a:prstGeom prst="rect">
            <a:avLst/>
          </a:prstGeom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0EDF3CA2-84BD-4551-BCEE-B3669CAE23CF}"/>
              </a:ext>
            </a:extLst>
          </p:cNvPr>
          <p:cNvSpPr txBox="1"/>
          <p:nvPr/>
        </p:nvSpPr>
        <p:spPr>
          <a:xfrm>
            <a:off x="7194870" y="1100313"/>
            <a:ext cx="10918209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CL" sz="2800" b="1" dirty="0">
                <a:latin typeface="Ink Free" panose="03080402000500000000" pitchFamily="66" charset="0"/>
              </a:rPr>
              <a:t>3. Comenzar el juego!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46DE51F-D719-47BF-890A-E9B15118E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803" y="1785115"/>
            <a:ext cx="5374001" cy="472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705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BC726-1906-4239-A386-78CE18A4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6980" y="-528278"/>
            <a:ext cx="5918792" cy="191854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s-CL" sz="7200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Desafíos</a:t>
            </a:r>
            <a:endParaRPr lang="es-CL" b="1" dirty="0">
              <a:ln/>
              <a:solidFill>
                <a:schemeClr val="accent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74E8F0B7-68AB-4807-B741-037B658E11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023695"/>
              </p:ext>
            </p:extLst>
          </p:nvPr>
        </p:nvGraphicFramePr>
        <p:xfrm>
          <a:off x="411885" y="1390270"/>
          <a:ext cx="11368230" cy="5714862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5684115">
                  <a:extLst>
                    <a:ext uri="{9D8B030D-6E8A-4147-A177-3AD203B41FA5}">
                      <a16:colId xmlns:a16="http://schemas.microsoft.com/office/drawing/2014/main" val="705951143"/>
                    </a:ext>
                  </a:extLst>
                </a:gridCol>
                <a:gridCol w="5684115">
                  <a:extLst>
                    <a:ext uri="{9D8B030D-6E8A-4147-A177-3AD203B41FA5}">
                      <a16:colId xmlns:a16="http://schemas.microsoft.com/office/drawing/2014/main" val="1135922920"/>
                    </a:ext>
                  </a:extLst>
                </a:gridCol>
              </a:tblGrid>
              <a:tr h="1126651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L" sz="4000" b="1" u="sng" strike="noStrike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</a:rPr>
                        <a:t>Del Proyecto en sí</a:t>
                      </a:r>
                      <a:endParaRPr lang="es-CL" sz="4000" b="1" i="0" u="sng" strike="noStrike" dirty="0">
                        <a:solidFill>
                          <a:srgbClr val="000000"/>
                        </a:solidFill>
                        <a:effectLst/>
                        <a:latin typeface="Ink Free" panose="03080402000500000000" pitchFamily="66" charset="0"/>
                      </a:endParaRP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L" sz="4000" b="1" u="sng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Personales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2142014866"/>
                  </a:ext>
                </a:extLst>
              </a:tr>
              <a:tr h="970838">
                <a:tc>
                  <a:txBody>
                    <a:bodyPr/>
                    <a:lstStyle/>
                    <a:p>
                      <a:pPr lvl="1" algn="l" rtl="0" fontAlgn="ctr"/>
                      <a:r>
                        <a:rPr lang="es-E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</a:rPr>
                        <a:t>1. Cómo hacer que las cartas se vayan “volteando”.</a:t>
                      </a: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lvl="1" algn="l" fontAlgn="ctr"/>
                      <a:r>
                        <a:rPr lang="es-CL" sz="2800" b="1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1. Tiempo / Compatibilizar responsabilidades de c/u + desfase horario para juntarnos. 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1208331611"/>
                  </a:ext>
                </a:extLst>
              </a:tr>
              <a:tr h="921793">
                <a:tc>
                  <a:txBody>
                    <a:bodyPr/>
                    <a:lstStyle/>
                    <a:p>
                      <a:pPr marL="457200" lvl="1" algn="l" defTabSz="914400" rtl="0" eaLnBrk="1" fontAlgn="ctr" latinLnBrk="0" hangingPunct="1"/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2. Comparar carta volteada con las manos.</a:t>
                      </a: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2800" b="1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21126177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marR="0" lvl="1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3. Que tenga un final cuando se acaben las cartas</a:t>
                      </a: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2800" b="1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2254551615"/>
                  </a:ext>
                </a:extLst>
              </a:tr>
              <a:tr h="664498">
                <a:tc>
                  <a:txBody>
                    <a:bodyPr/>
                    <a:lstStyle/>
                    <a:p>
                      <a:pPr marL="457200" lvl="1" algn="l" defTabSz="914400" rtl="0" eaLnBrk="1" fontAlgn="ctr" latinLnBrk="0" hangingPunct="1"/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4. Que escoger carta fuera de la pirámide no arroje error.</a:t>
                      </a: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2800" b="1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3015514298"/>
                  </a:ext>
                </a:extLst>
              </a:tr>
              <a:tr h="664498">
                <a:tc>
                  <a:txBody>
                    <a:bodyPr/>
                    <a:lstStyle/>
                    <a:p>
                      <a:pPr marL="457200" lvl="1" algn="l" defTabSz="914400" rtl="0" eaLnBrk="1" fontAlgn="ctr" latinLnBrk="0" hangingPunct="1"/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L" sz="2800" b="1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2704397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557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BC726-1906-4239-A386-78CE18A4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36604" y="-528278"/>
            <a:ext cx="5918792" cy="191854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s-CL" sz="7200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Aprendizajes</a:t>
            </a:r>
            <a:endParaRPr lang="es-CL" b="1" dirty="0">
              <a:ln/>
              <a:solidFill>
                <a:schemeClr val="accent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06B6AE3-F043-43CC-803F-6BCE755BBE5C}"/>
              </a:ext>
            </a:extLst>
          </p:cNvPr>
          <p:cNvSpPr txBox="1"/>
          <p:nvPr/>
        </p:nvSpPr>
        <p:spPr>
          <a:xfrm>
            <a:off x="636895" y="1390270"/>
            <a:ext cx="10918209" cy="5009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Funciones dentro de funciones, y cómo llamarlas.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Modificar </a:t>
            </a:r>
            <a:r>
              <a:rPr lang="es-CL" sz="3600" b="1" dirty="0" err="1">
                <a:latin typeface="Ink Free" panose="03080402000500000000" pitchFamily="66" charset="0"/>
              </a:rPr>
              <a:t>loops</a:t>
            </a:r>
            <a:r>
              <a:rPr lang="es-CL" sz="3600" b="1" dirty="0">
                <a:latin typeface="Ink Free" panose="03080402000500000000" pitchFamily="66" charset="0"/>
              </a:rPr>
              <a:t> dentro de funciones.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Remover </a:t>
            </a:r>
            <a:r>
              <a:rPr lang="es-CL" sz="3600" b="1" dirty="0" err="1">
                <a:latin typeface="Ink Free" panose="03080402000500000000" pitchFamily="66" charset="0"/>
              </a:rPr>
              <a:t>warnings</a:t>
            </a:r>
            <a:r>
              <a:rPr lang="es-CL" sz="3600" b="1" dirty="0">
                <a:latin typeface="Ink Free" panose="03080402000500000000" pitchFamily="66" charset="0"/>
              </a:rPr>
              <a:t>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Ocultar códigos.</a:t>
            </a: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Se pueden usar símbolos en Python!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s-CL" sz="3600" b="1" dirty="0"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672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F6DD194-F529-4561-9454-3D1B37E477E1}"/>
              </a:ext>
            </a:extLst>
          </p:cNvPr>
          <p:cNvSpPr txBox="1"/>
          <p:nvPr/>
        </p:nvSpPr>
        <p:spPr>
          <a:xfrm>
            <a:off x="636894" y="1561720"/>
            <a:ext cx="10859781" cy="1685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Administrar mejor nuestro tiempo.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No escoger algo que no exista en Google (broma).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C5BC726-1906-4239-A386-78CE18A4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895" y="-912218"/>
            <a:ext cx="12428561" cy="230248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s-CL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 empezáramos de cero…</a:t>
            </a:r>
            <a:endParaRPr lang="es-CL" sz="4800" b="1" dirty="0">
              <a:ln/>
              <a:solidFill>
                <a:schemeClr val="accent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97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BC726-1906-4239-A386-78CE18A4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923" y="-528278"/>
            <a:ext cx="5918792" cy="191854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s-CL" sz="7200" b="1" dirty="0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Mejoras</a:t>
            </a:r>
            <a:endParaRPr lang="es-CL" b="1" dirty="0">
              <a:ln/>
              <a:solidFill>
                <a:schemeClr val="accent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74E8F0B7-68AB-4807-B741-037B658E11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301712"/>
              </p:ext>
            </p:extLst>
          </p:nvPr>
        </p:nvGraphicFramePr>
        <p:xfrm>
          <a:off x="411885" y="1583140"/>
          <a:ext cx="11368230" cy="4747763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5470300">
                  <a:extLst>
                    <a:ext uri="{9D8B030D-6E8A-4147-A177-3AD203B41FA5}">
                      <a16:colId xmlns:a16="http://schemas.microsoft.com/office/drawing/2014/main" val="705951143"/>
                    </a:ext>
                  </a:extLst>
                </a:gridCol>
                <a:gridCol w="5897930">
                  <a:extLst>
                    <a:ext uri="{9D8B030D-6E8A-4147-A177-3AD203B41FA5}">
                      <a16:colId xmlns:a16="http://schemas.microsoft.com/office/drawing/2014/main" val="1135922920"/>
                    </a:ext>
                  </a:extLst>
                </a:gridCol>
              </a:tblGrid>
              <a:tr h="1160060">
                <a:tc>
                  <a:txBody>
                    <a:bodyPr/>
                    <a:lstStyle/>
                    <a:p>
                      <a:pPr lvl="1" algn="l" rtl="0" fontAlgn="ctr"/>
                      <a:r>
                        <a:rPr lang="es-E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</a:rPr>
                        <a:t>1. Agregar más jugadores.</a:t>
                      </a: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marL="457200" lvl="1" algn="l" defTabSz="914400" rtl="0" eaLnBrk="1" fontAlgn="ctr" latinLnBrk="0" hangingPunct="1"/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5. Que las cartas se volteen por piso (aumentan segundos).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1208331611"/>
                  </a:ext>
                </a:extLst>
              </a:tr>
              <a:tr h="957294">
                <a:tc>
                  <a:txBody>
                    <a:bodyPr/>
                    <a:lstStyle/>
                    <a:p>
                      <a:pPr marL="457200" lvl="1" algn="l" defTabSz="914400" rtl="0" eaLnBrk="1" fontAlgn="ctr" latinLnBrk="0" hangingPunct="1"/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2. Agregar más mazos.</a:t>
                      </a: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marL="457200" lvl="1" algn="l" defTabSz="914400" rtl="0" eaLnBrk="1" fontAlgn="ctr" latinLnBrk="0" hangingPunct="1"/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6. Que aumenten los segundos si además coincide la pinta.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2112617752"/>
                  </a:ext>
                </a:extLst>
              </a:tr>
              <a:tr h="1280939">
                <a:tc>
                  <a:txBody>
                    <a:bodyPr/>
                    <a:lstStyle/>
                    <a:p>
                      <a:pPr marL="457200" marR="0" lvl="1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3. Que el usuario escoja cuántos pisos va a tener la pirámide.</a:t>
                      </a: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7. Hacer que la pirámide sólo se muestre una vez.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2254551615"/>
                  </a:ext>
                </a:extLst>
              </a:tr>
              <a:tr h="1349470">
                <a:tc>
                  <a:txBody>
                    <a:bodyPr/>
                    <a:lstStyle/>
                    <a:p>
                      <a:pPr marL="457200" lvl="1" algn="l" defTabSz="914400" rtl="0" eaLnBrk="1" fontAlgn="ctr" latinLnBrk="0" hangingPunct="1"/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4. Que el usuario escoja cuántas cartas se repartirán a cada jugador.</a:t>
                      </a:r>
                    </a:p>
                  </a:txBody>
                  <a:tcPr marL="4960" marR="4960" marT="4960" marB="0" anchor="ctr"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L" sz="28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Ink Free" panose="03080402000500000000" pitchFamily="66" charset="0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4960" marR="4960" marT="4960" marB="0" anchor="ctr"/>
                </a:tc>
                <a:extLst>
                  <a:ext uri="{0D108BD9-81ED-4DB2-BD59-A6C34878D82A}">
                    <a16:rowId xmlns:a16="http://schemas.microsoft.com/office/drawing/2014/main" val="3015514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3906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BC726-1906-4239-A386-78CE18A4B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7368" y="-528278"/>
            <a:ext cx="5918792" cy="1918548"/>
          </a:xfrm>
        </p:spPr>
        <p:txBody>
          <a:bodyPr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l"/>
            <a:r>
              <a:rPr lang="es-CL" sz="7200" b="1" dirty="0" err="1">
                <a:ln/>
                <a:solidFill>
                  <a:schemeClr val="accent4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Highlights</a:t>
            </a:r>
            <a:endParaRPr lang="es-CL" b="1" dirty="0">
              <a:ln/>
              <a:solidFill>
                <a:schemeClr val="accent4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06B6AE3-F043-43CC-803F-6BCE755BBE5C}"/>
              </a:ext>
            </a:extLst>
          </p:cNvPr>
          <p:cNvSpPr txBox="1"/>
          <p:nvPr/>
        </p:nvSpPr>
        <p:spPr>
          <a:xfrm>
            <a:off x="636895" y="1390270"/>
            <a:ext cx="1091820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Para ser 1era vez que codeábamos con alguien más, se nos dio fácil.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Buena comunicación.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CL" sz="3600" b="1" dirty="0">
                <a:latin typeface="Ink Free" panose="03080402000500000000" pitchFamily="66" charset="0"/>
              </a:rPr>
              <a:t>El juego funciona!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s-CL" sz="3200" b="1" dirty="0"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1731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3810</TotalTime>
  <Words>260</Words>
  <Application>Microsoft Office PowerPoint</Application>
  <PresentationFormat>Panorámica</PresentationFormat>
  <Paragraphs>46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</vt:lpstr>
      <vt:lpstr>Ink Free</vt:lpstr>
      <vt:lpstr>Tema de Office</vt:lpstr>
      <vt:lpstr>Presentación de PowerPoint</vt:lpstr>
      <vt:lpstr>Contexto</vt:lpstr>
      <vt:lpstr>Proceso</vt:lpstr>
      <vt:lpstr>Descripción</vt:lpstr>
      <vt:lpstr>Desafíos</vt:lpstr>
      <vt:lpstr>Aprendizajes</vt:lpstr>
      <vt:lpstr>Si empezáramos de cero…</vt:lpstr>
      <vt:lpstr>Mejoras</vt:lpstr>
      <vt:lpstr>Highlights</vt:lpstr>
      <vt:lpstr>Demo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Javiera Cordova Jara</dc:creator>
  <cp:lastModifiedBy>Javiera Cordova Jara</cp:lastModifiedBy>
  <cp:revision>2</cp:revision>
  <dcterms:created xsi:type="dcterms:W3CDTF">2022-04-28T17:53:15Z</dcterms:created>
  <dcterms:modified xsi:type="dcterms:W3CDTF">2022-05-01T20:47:21Z</dcterms:modified>
</cp:coreProperties>
</file>

<file path=docProps/thumbnail.jpeg>
</file>